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9" d="100"/>
          <a:sy n="19" d="100"/>
        </p:scale>
        <p:origin x="29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9997" y="-53340"/>
            <a:ext cx="32490717" cy="43307317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5959" y="15146895"/>
            <a:ext cx="20645401" cy="10370559"/>
          </a:xfrm>
        </p:spPr>
        <p:txBody>
          <a:bodyPr anchor="b">
            <a:noAutofit/>
          </a:bodyPr>
          <a:lstStyle>
            <a:lvl1pPr algn="r">
              <a:defRPr sz="19133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5959" y="25517445"/>
            <a:ext cx="20645401" cy="690970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39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59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7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099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1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62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2" y="3840057"/>
            <a:ext cx="22491406" cy="21440317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52" y="28160416"/>
            <a:ext cx="22491406" cy="9895970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124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595" y="3840057"/>
            <a:ext cx="21515133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901358" y="22880338"/>
            <a:ext cx="19203608" cy="2400035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566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160416"/>
            <a:ext cx="22491409" cy="9895970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1710358" y="4978832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908646" y="18183298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8615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7" y="12170183"/>
            <a:ext cx="22491409" cy="16349596"/>
          </a:xfrm>
        </p:spPr>
        <p:txBody>
          <a:bodyPr anchor="b">
            <a:normAutofit/>
          </a:bodyPr>
          <a:lstStyle>
            <a:lvl1pPr algn="l">
              <a:defRPr sz="1559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742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595" y="3840057"/>
            <a:ext cx="21515133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59942" y="25280374"/>
            <a:ext cx="22491413" cy="323940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1710358" y="4978832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908646" y="18183298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2196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092" y="3840057"/>
            <a:ext cx="22469264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59942" y="25280374"/>
            <a:ext cx="22491413" cy="323940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accent1"/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2680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5954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178987" y="3840060"/>
            <a:ext cx="3468155" cy="33080495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949" y="3840060"/>
            <a:ext cx="18407168" cy="3308049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129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16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7" y="17013596"/>
            <a:ext cx="22491409" cy="11506192"/>
          </a:xfrm>
        </p:spPr>
        <p:txBody>
          <a:bodyPr anchor="b"/>
          <a:lstStyle>
            <a:lvl1pPr algn="l">
              <a:defRPr sz="14173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8"/>
            <a:ext cx="22491409" cy="5419923"/>
          </a:xfrm>
        </p:spPr>
        <p:txBody>
          <a:bodyPr anchor="t"/>
          <a:lstStyle>
            <a:lvl1pPr marL="0" indent="0" algn="l">
              <a:buNone/>
              <a:defRPr sz="708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595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2" y="3840057"/>
            <a:ext cx="22491406" cy="832012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954" y="13610210"/>
            <a:ext cx="10941878" cy="24446169"/>
          </a:xfrm>
        </p:spPr>
        <p:txBody>
          <a:bodyPr>
            <a:normAutofit/>
          </a:bodyPr>
          <a:lstStyle>
            <a:lvl1pPr>
              <a:defRPr sz="6378"/>
            </a:lvl1pPr>
            <a:lvl2pPr>
              <a:defRPr sz="5669"/>
            </a:lvl2pPr>
            <a:lvl3pPr>
              <a:defRPr sz="4960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09476" y="13610220"/>
            <a:ext cx="10941882" cy="24446175"/>
          </a:xfrm>
        </p:spPr>
        <p:txBody>
          <a:bodyPr>
            <a:normAutofit/>
          </a:bodyPr>
          <a:lstStyle>
            <a:lvl1pPr>
              <a:defRPr sz="6378"/>
            </a:lvl1pPr>
            <a:lvl2pPr>
              <a:defRPr sz="5669"/>
            </a:lvl2pPr>
            <a:lvl3pPr>
              <a:defRPr sz="4960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95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1" y="3840057"/>
            <a:ext cx="22491402" cy="8320123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9" y="13612693"/>
            <a:ext cx="10950959" cy="3630050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9949" y="17242752"/>
            <a:ext cx="10950959" cy="20813643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700392" y="13612693"/>
            <a:ext cx="10950959" cy="3630050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700392" y="17242752"/>
            <a:ext cx="10950959" cy="20813643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08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3840057"/>
            <a:ext cx="22491406" cy="832012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8566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615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9440165"/>
            <a:ext cx="9886254" cy="8053448"/>
          </a:xfrm>
        </p:spPr>
        <p:txBody>
          <a:bodyPr anchor="b">
            <a:normAutofit/>
          </a:bodyPr>
          <a:lstStyle>
            <a:lvl1pPr>
              <a:defRPr sz="708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53848" y="3243673"/>
            <a:ext cx="11997505" cy="34812716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949" y="17493610"/>
            <a:ext cx="9886254" cy="16280234"/>
          </a:xfrm>
        </p:spPr>
        <p:txBody>
          <a:bodyPr>
            <a:normAutofit/>
          </a:bodyPr>
          <a:lstStyle>
            <a:lvl1pPr marL="0" indent="0">
              <a:buNone/>
              <a:defRPr sz="4960"/>
            </a:lvl1pPr>
            <a:lvl2pPr marL="1214963" indent="0">
              <a:buNone/>
              <a:defRPr sz="3720"/>
            </a:lvl2pPr>
            <a:lvl3pPr marL="2429927" indent="0">
              <a:buNone/>
              <a:defRPr sz="3189"/>
            </a:lvl3pPr>
            <a:lvl4pPr marL="3644890" indent="0">
              <a:buNone/>
              <a:defRPr sz="2657"/>
            </a:lvl4pPr>
            <a:lvl5pPr marL="4859853" indent="0">
              <a:buNone/>
              <a:defRPr sz="2657"/>
            </a:lvl5pPr>
            <a:lvl6pPr marL="6074816" indent="0">
              <a:buNone/>
              <a:defRPr sz="2657"/>
            </a:lvl6pPr>
            <a:lvl7pPr marL="7289780" indent="0">
              <a:buNone/>
              <a:defRPr sz="2657"/>
            </a:lvl7pPr>
            <a:lvl8pPr marL="8504743" indent="0">
              <a:buNone/>
              <a:defRPr sz="2657"/>
            </a:lvl8pPr>
            <a:lvl9pPr marL="9719706" indent="0">
              <a:buNone/>
              <a:defRPr sz="2657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434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30240447"/>
            <a:ext cx="22491406" cy="3570056"/>
          </a:xfrm>
        </p:spPr>
        <p:txBody>
          <a:bodyPr anchor="b">
            <a:normAutofit/>
          </a:bodyPr>
          <a:lstStyle>
            <a:lvl1pPr algn="l">
              <a:defRPr sz="8504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59949" y="3840057"/>
            <a:ext cx="22491406" cy="24225353"/>
          </a:xfrm>
        </p:spPr>
        <p:txBody>
          <a:bodyPr anchor="t">
            <a:normAutofit/>
          </a:bodyPr>
          <a:lstStyle>
            <a:lvl1pPr marL="0" indent="0" algn="ctr">
              <a:buNone/>
              <a:defRPr sz="5669"/>
            </a:lvl1pPr>
            <a:lvl2pPr marL="1619951" indent="0">
              <a:buNone/>
              <a:defRPr sz="5669"/>
            </a:lvl2pPr>
            <a:lvl3pPr marL="3239902" indent="0">
              <a:buNone/>
              <a:defRPr sz="5669"/>
            </a:lvl3pPr>
            <a:lvl4pPr marL="4859853" indent="0">
              <a:buNone/>
              <a:defRPr sz="5669"/>
            </a:lvl4pPr>
            <a:lvl5pPr marL="6479804" indent="0">
              <a:buNone/>
              <a:defRPr sz="5669"/>
            </a:lvl5pPr>
            <a:lvl6pPr marL="8099755" indent="0">
              <a:buNone/>
              <a:defRPr sz="5669"/>
            </a:lvl6pPr>
            <a:lvl7pPr marL="9719706" indent="0">
              <a:buNone/>
              <a:defRPr sz="5669"/>
            </a:lvl7pPr>
            <a:lvl8pPr marL="11339657" indent="0">
              <a:buNone/>
              <a:defRPr sz="5669"/>
            </a:lvl8pPr>
            <a:lvl9pPr marL="12959608" indent="0">
              <a:buNone/>
              <a:defRPr sz="5669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949" y="33810503"/>
            <a:ext cx="22491406" cy="4245883"/>
          </a:xfrm>
        </p:spPr>
        <p:txBody>
          <a:bodyPr>
            <a:normAutofit/>
          </a:bodyPr>
          <a:lstStyle>
            <a:lvl1pPr marL="0" indent="0">
              <a:buNone/>
              <a:defRPr sz="4252"/>
            </a:lvl1pPr>
            <a:lvl2pPr marL="1619951" indent="0">
              <a:buNone/>
              <a:defRPr sz="4252"/>
            </a:lvl2pPr>
            <a:lvl3pPr marL="3239902" indent="0">
              <a:buNone/>
              <a:defRPr sz="3543"/>
            </a:lvl3pPr>
            <a:lvl4pPr marL="4859853" indent="0">
              <a:buNone/>
              <a:defRPr sz="3189"/>
            </a:lvl4pPr>
            <a:lvl5pPr marL="6479804" indent="0">
              <a:buNone/>
              <a:defRPr sz="3189"/>
            </a:lvl5pPr>
            <a:lvl6pPr marL="8099755" indent="0">
              <a:buNone/>
              <a:defRPr sz="3189"/>
            </a:lvl6pPr>
            <a:lvl7pPr marL="9719706" indent="0">
              <a:buNone/>
              <a:defRPr sz="3189"/>
            </a:lvl7pPr>
            <a:lvl8pPr marL="11339657" indent="0">
              <a:buNone/>
              <a:defRPr sz="3189"/>
            </a:lvl8pPr>
            <a:lvl9pPr marL="12959608" indent="0">
              <a:buNone/>
              <a:defRPr sz="3189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010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29999" y="-53340"/>
            <a:ext cx="32490721" cy="43307317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51" y="3840057"/>
            <a:ext cx="22491402" cy="83201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9" y="13610220"/>
            <a:ext cx="22491406" cy="24446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152068" y="38056395"/>
            <a:ext cx="242403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84E03-F8D0-4E62-BA49-4F9AFD425428}" type="datetimeFigureOut">
              <a:rPr lang="pt-BR" smtClean="0"/>
              <a:t>01/08/2018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59951" y="38056395"/>
            <a:ext cx="1638025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34964" y="38056395"/>
            <a:ext cx="1816394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9">
                <a:solidFill>
                  <a:schemeClr val="accent1"/>
                </a:solidFill>
              </a:defRPr>
            </a:lvl1pPr>
          </a:lstStyle>
          <a:p>
            <a:fld id="{46197688-4C99-4AFF-9596-B093F3FF98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20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1619951" rtl="0" eaLnBrk="1" latinLnBrk="0" hangingPunct="1">
        <a:spcBef>
          <a:spcPct val="0"/>
        </a:spcBef>
        <a:buNone/>
        <a:defRPr sz="12756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214963" indent="-1214963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37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632420" indent="-1012469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6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049878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9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69829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289780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909731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0529682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149633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3769584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1273AE6-AE79-4408-866D-985B842B6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35038" y="654814"/>
            <a:ext cx="4129212" cy="389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9325075-1D1F-4FD2-9872-A5A4432D6627}"/>
              </a:ext>
            </a:extLst>
          </p:cNvPr>
          <p:cNvSpPr txBox="1"/>
          <p:nvPr/>
        </p:nvSpPr>
        <p:spPr>
          <a:xfrm>
            <a:off x="4539554" y="4400520"/>
            <a:ext cx="233201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pt-B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Semana Acadêmica &amp; I Mostra Científica </a:t>
            </a:r>
          </a:p>
          <a:p>
            <a:pPr algn="ctr" defTabSz="914400"/>
            <a:r>
              <a:rPr lang="pt-B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</a:p>
          <a:p>
            <a:pPr algn="ctr" defTabSz="914400"/>
            <a:r>
              <a:rPr lang="pt-B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Superior de Licenciatura em Ciências Biológicas do </a:t>
            </a:r>
            <a:r>
              <a:rPr lang="pt-BR" sz="36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IFFar</a:t>
            </a:r>
            <a:r>
              <a:rPr lang="pt-B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36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</a:t>
            </a:r>
            <a:r>
              <a:rPr lang="pt-B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Panambi</a:t>
            </a:r>
          </a:p>
          <a:p>
            <a:pPr algn="ctr" defTabSz="914400"/>
            <a:endParaRPr lang="pt-B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" descr="Imagem relacionada">
            <a:extLst>
              <a:ext uri="{FF2B5EF4-FFF2-40B4-BE49-F238E27FC236}">
                <a16:creationId xmlns:a16="http://schemas.microsoft.com/office/drawing/2014/main" xmlns="" id="{38F35619-8AF8-4E0D-8555-016CE4B39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8494" y="654815"/>
            <a:ext cx="2732874" cy="3893201"/>
          </a:xfrm>
          <a:prstGeom prst="rect">
            <a:avLst/>
          </a:prstGeom>
          <a:noFill/>
        </p:spPr>
      </p:pic>
      <p:pic>
        <p:nvPicPr>
          <p:cNvPr id="7" name="Picture 5" descr="Resultado de imagem para logo biologia sem fundo">
            <a:extLst>
              <a:ext uri="{FF2B5EF4-FFF2-40B4-BE49-F238E27FC236}">
                <a16:creationId xmlns:a16="http://schemas.microsoft.com/office/drawing/2014/main" xmlns="" id="{2F2F607E-80C3-49FA-BA65-81A47AB04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91582" y="679206"/>
            <a:ext cx="4129212" cy="3917592"/>
          </a:xfrm>
          <a:prstGeom prst="rect">
            <a:avLst/>
          </a:prstGeom>
          <a:noFill/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0B61A6C1-716D-44AD-B2D4-6BD27669398E}"/>
              </a:ext>
            </a:extLst>
          </p:cNvPr>
          <p:cNvSpPr txBox="1"/>
          <p:nvPr/>
        </p:nvSpPr>
        <p:spPr>
          <a:xfrm>
            <a:off x="2383971" y="11618917"/>
            <a:ext cx="10678886" cy="220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 algn="just">
              <a:lnSpc>
                <a:spcPct val="150000"/>
              </a:lnSpc>
            </a:pP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Espaçamento entre linhas, obrigatório, 1,5. Justificado.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3D0BAB3A-0C78-41EE-A6B4-7CA521ABFBF1}"/>
              </a:ext>
            </a:extLst>
          </p:cNvPr>
          <p:cNvSpPr txBox="1"/>
          <p:nvPr/>
        </p:nvSpPr>
        <p:spPr>
          <a:xfrm>
            <a:off x="3178494" y="8060250"/>
            <a:ext cx="260423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latin typeface="Arial" panose="020B0604020202020204" pitchFamily="34" charset="0"/>
                <a:cs typeface="Arial" panose="020B0604020202020204" pitchFamily="34" charset="0"/>
              </a:rPr>
              <a:t>TÍTULO: SUGERE-SE TAMANHO DA FONTE 40</a:t>
            </a:r>
          </a:p>
          <a:p>
            <a:pPr algn="ctr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Nome do autor principal – Curso Superior de XXXXXXXXX do </a:t>
            </a:r>
            <a:r>
              <a:rPr lang="pt-BR" sz="3600" dirty="0" err="1">
                <a:latin typeface="Arial" panose="020B0604020202020204" pitchFamily="34" charset="0"/>
                <a:cs typeface="Arial" panose="020B0604020202020204" pitchFamily="34" charset="0"/>
              </a:rPr>
              <a:t>IFFar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3600" i="1" dirty="0"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Panambi ou instituição de origem. E-mail: (do autor principal)</a:t>
            </a:r>
          </a:p>
          <a:p>
            <a:pPr algn="ctr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Nome do coautor – Curso Superior de XXXXXXXXX do </a:t>
            </a:r>
            <a:r>
              <a:rPr lang="pt-BR" sz="3600" dirty="0" err="1">
                <a:latin typeface="Arial" panose="020B0604020202020204" pitchFamily="34" charset="0"/>
                <a:cs typeface="Arial" panose="020B0604020202020204" pitchFamily="34" charset="0"/>
              </a:rPr>
              <a:t>IFFar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3600" i="1" dirty="0"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Panambi ou instituição de origem.</a:t>
            </a:r>
          </a:p>
          <a:p>
            <a:pPr algn="ctr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Nome do coautor – Curso Superior de XXXXXXXXX do </a:t>
            </a:r>
            <a:r>
              <a:rPr lang="pt-BR" sz="3600" dirty="0" err="1">
                <a:latin typeface="Arial" panose="020B0604020202020204" pitchFamily="34" charset="0"/>
                <a:cs typeface="Arial" panose="020B0604020202020204" pitchFamily="34" charset="0"/>
              </a:rPr>
              <a:t>IFFar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3600" i="1" dirty="0"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Panambi ou instituição de origem.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6881EA94-9632-4DBF-A504-7DFD3EBB9CEE}"/>
              </a:ext>
            </a:extLst>
          </p:cNvPr>
          <p:cNvSpPr txBox="1"/>
          <p:nvPr/>
        </p:nvSpPr>
        <p:spPr>
          <a:xfrm>
            <a:off x="2383971" y="17730963"/>
            <a:ext cx="10678886" cy="220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</a:p>
          <a:p>
            <a:pPr algn="just">
              <a:lnSpc>
                <a:spcPct val="150000"/>
              </a:lnSpc>
            </a:pP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Espaçamento entre linhas, obrigatório, 1,5. Justificado.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C615EA6E-612E-4AEC-9F0E-0F823FD0B6E9}"/>
              </a:ext>
            </a:extLst>
          </p:cNvPr>
          <p:cNvSpPr txBox="1"/>
          <p:nvPr/>
        </p:nvSpPr>
        <p:spPr>
          <a:xfrm>
            <a:off x="2383971" y="24468956"/>
            <a:ext cx="10678886" cy="220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  <a:p>
            <a:pPr algn="just">
              <a:lnSpc>
                <a:spcPct val="150000"/>
              </a:lnSpc>
            </a:pP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Espaçamento entre linhas, obrigatório, 1,5. Justificado.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8F195FB4-9326-48C9-A246-AC0972E69105}"/>
              </a:ext>
            </a:extLst>
          </p:cNvPr>
          <p:cNvSpPr txBox="1"/>
          <p:nvPr/>
        </p:nvSpPr>
        <p:spPr>
          <a:xfrm>
            <a:off x="16199643" y="11618917"/>
            <a:ext cx="10678886" cy="220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DISCUSSÕES</a:t>
            </a:r>
          </a:p>
          <a:p>
            <a:pPr algn="just">
              <a:lnSpc>
                <a:spcPct val="150000"/>
              </a:lnSpc>
            </a:pP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Espaçamento entre linhas, obrigatório, 1,5. Justificado.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7D88EB89-909C-4A51-BE51-AF99CEF6DBD2}"/>
              </a:ext>
            </a:extLst>
          </p:cNvPr>
          <p:cNvSpPr txBox="1"/>
          <p:nvPr/>
        </p:nvSpPr>
        <p:spPr>
          <a:xfrm>
            <a:off x="16199643" y="17730963"/>
            <a:ext cx="10678886" cy="220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CONCLUSÕES OU CONSIDERAÇÕES FINAIS</a:t>
            </a:r>
          </a:p>
          <a:p>
            <a:pPr algn="just">
              <a:lnSpc>
                <a:spcPct val="150000"/>
              </a:lnSpc>
            </a:pP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Espaçamento entre linhas, obrigatório, 1,5. Justificado.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340DA92C-C9EF-4264-B48C-5BD0660A0A99}"/>
              </a:ext>
            </a:extLst>
          </p:cNvPr>
          <p:cNvSpPr txBox="1"/>
          <p:nvPr/>
        </p:nvSpPr>
        <p:spPr>
          <a:xfrm>
            <a:off x="16199643" y="24468956"/>
            <a:ext cx="106788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</a:p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Sugere-se tamanho 36 para o texto. </a:t>
            </a:r>
          </a:p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Espaçamento simples entre linhas, obrigatório. Alinhado a esquerda. Segundo normas da ABNT.</a:t>
            </a:r>
          </a:p>
        </p:txBody>
      </p:sp>
    </p:spTree>
    <p:extLst>
      <p:ext uri="{BB962C8B-B14F-4D97-AF65-F5344CB8AC3E}">
        <p14:creationId xmlns:p14="http://schemas.microsoft.com/office/powerpoint/2010/main" val="428521893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206</Words>
  <Application>Microsoft Office PowerPoint</Application>
  <PresentationFormat>Personalizar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Facetado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Moraes</dc:creator>
  <cp:lastModifiedBy>IFFAR</cp:lastModifiedBy>
  <cp:revision>9</cp:revision>
  <dcterms:created xsi:type="dcterms:W3CDTF">2018-07-30T21:48:03Z</dcterms:created>
  <dcterms:modified xsi:type="dcterms:W3CDTF">2018-08-01T23:02:03Z</dcterms:modified>
</cp:coreProperties>
</file>