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8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596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3872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1558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54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887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9255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480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6583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840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5154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9071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5A701-6370-46C8-B21D-FA0A25B0A211}" type="datetimeFigureOut">
              <a:rPr lang="pt-BR" smtClean="0"/>
              <a:t>20/08/2018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66CBF-6C29-48F5-87E5-4C5C81CF33D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919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03648" y="3789040"/>
            <a:ext cx="6480720" cy="1470025"/>
          </a:xfrm>
        </p:spPr>
        <p:txBody>
          <a:bodyPr>
            <a:normAutofit/>
          </a:bodyPr>
          <a:lstStyle/>
          <a:p>
            <a:r>
              <a:rPr lang="pt-BR" sz="3200" dirty="0" smtClean="0"/>
              <a:t>Título da apresentação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324778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15616" y="1124744"/>
            <a:ext cx="6779096" cy="4525963"/>
          </a:xfrm>
        </p:spPr>
        <p:txBody>
          <a:bodyPr>
            <a:normAutofit/>
          </a:bodyPr>
          <a:lstStyle/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5678138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Apresentação na tela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Título da apresentação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da apresentação</dc:title>
  <dc:creator>Usuário</dc:creator>
  <cp:lastModifiedBy>Usuário</cp:lastModifiedBy>
  <cp:revision>2</cp:revision>
  <dcterms:created xsi:type="dcterms:W3CDTF">2018-06-15T14:48:47Z</dcterms:created>
  <dcterms:modified xsi:type="dcterms:W3CDTF">2018-08-20T19:47:52Z</dcterms:modified>
</cp:coreProperties>
</file>