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324040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803" autoAdjust="0"/>
  </p:normalViewPr>
  <p:slideViewPr>
    <p:cSldViewPr>
      <p:cViewPr>
        <p:scale>
          <a:sx n="20" d="100"/>
          <a:sy n="20" d="100"/>
        </p:scale>
        <p:origin x="-2376" y="918"/>
      </p:cViewPr>
      <p:guideLst>
        <p:guide orient="horz" pos="10206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90236" y="10066266"/>
            <a:ext cx="21422678" cy="6945868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80475" y="18362295"/>
            <a:ext cx="17642205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879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1083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0362547" y="1297672"/>
            <a:ext cx="15629453" cy="2764845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74184" y="1297672"/>
            <a:ext cx="46468308" cy="2764845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829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456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90875" y="20822610"/>
            <a:ext cx="21422678" cy="643580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990875" y="13734221"/>
            <a:ext cx="21422678" cy="708838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391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74186" y="7560952"/>
            <a:ext cx="31048881" cy="2138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943119" y="7560952"/>
            <a:ext cx="31048881" cy="2138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004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0160" y="1297665"/>
            <a:ext cx="22682835" cy="5400675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60158" y="7253409"/>
            <a:ext cx="11135768" cy="30228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60158" y="10276285"/>
            <a:ext cx="11135768" cy="186698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2802852" y="7253409"/>
            <a:ext cx="11140142" cy="30228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2802852" y="10276285"/>
            <a:ext cx="11140142" cy="186698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755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018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526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60161" y="1290161"/>
            <a:ext cx="8291663" cy="54906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853734" y="1290169"/>
            <a:ext cx="14089261" cy="276559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60161" y="6780855"/>
            <a:ext cx="8291663" cy="221652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92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39994" y="22682835"/>
            <a:ext cx="15121890" cy="26778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939994" y="2895362"/>
            <a:ext cx="15121890" cy="194424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39994" y="25360672"/>
            <a:ext cx="15121890" cy="38029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06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60160" y="1297665"/>
            <a:ext cx="22682835" cy="5400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60160" y="7560952"/>
            <a:ext cx="22682835" cy="21385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260160" y="30033762"/>
            <a:ext cx="5880735" cy="17252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D3834-28BD-41A2-97EE-8499A8BD2234}" type="datetimeFigureOut">
              <a:rPr lang="pt-BR" smtClean="0"/>
              <a:t>30/08/2016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8611076" y="30033762"/>
            <a:ext cx="7980998" cy="17252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8062260" y="30033762"/>
            <a:ext cx="5880735" cy="17252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5A30B-3AF2-4379-96ED-4754D6FF644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886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080295" y="2282314"/>
            <a:ext cx="22663983" cy="196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anchorCtr="1">
            <a:spAutoFit/>
          </a:bodyPr>
          <a:lstStyle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pt-BR" sz="6000" b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TÍTULO </a:t>
            </a:r>
            <a:r>
              <a:rPr lang="pt-BR" sz="6000" b="1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DO TRABALHO </a:t>
            </a:r>
            <a:endParaRPr lang="pt-BR" sz="6000" b="1" dirty="0" smtClean="0">
              <a:solidFill>
                <a:srgbClr val="000000"/>
              </a:solidFill>
              <a:latin typeface="Cambria" pitchFamily="18" charset="0"/>
              <a:ea typeface="ＭＳ Ｐゴシック" pitchFamily="34" charset="-128"/>
            </a:endParaRPr>
          </a:p>
          <a:p>
            <a:pPr algn="ctr"/>
            <a:r>
              <a:rPr lang="pt-BR" sz="4000" b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Exemplos: </a:t>
            </a:r>
            <a:r>
              <a:rPr lang="pt-BR" sz="4000" b="1" u="sng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SILVA</a:t>
            </a:r>
            <a:r>
              <a:rPr lang="pt-BR" sz="4000" b="1" u="sng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, J.M.</a:t>
            </a:r>
            <a:r>
              <a:rPr lang="pt-BR" sz="4000" b="1" baseline="30000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1</a:t>
            </a:r>
            <a:r>
              <a:rPr lang="pt-BR" sz="4000" b="1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; CASTRO, D.E.</a:t>
            </a:r>
            <a:r>
              <a:rPr lang="pt-BR" sz="4000" b="1" baseline="30000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2</a:t>
            </a:r>
            <a:r>
              <a:rPr lang="pt-BR" sz="4000" b="1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; SILVA, F.</a:t>
            </a:r>
            <a:r>
              <a:rPr lang="pt-BR" sz="4000" b="1" baseline="30000" dirty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3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-62202" y="4216077"/>
            <a:ext cx="25214717" cy="2397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anchorCtr="1">
            <a:spAutoFit/>
          </a:bodyPr>
          <a:lstStyle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  <a:tab pos="15201900" algn="l"/>
                <a:tab pos="15925800" algn="l"/>
                <a:tab pos="16648113" algn="l"/>
                <a:tab pos="17373600" algn="l"/>
                <a:tab pos="18097500" algn="l"/>
                <a:tab pos="18819813" algn="l"/>
                <a:tab pos="19545300" algn="l"/>
                <a:tab pos="20269200" algn="l"/>
                <a:tab pos="20991513" algn="l"/>
                <a:tab pos="21717000" algn="l"/>
                <a:tab pos="22440900" algn="l"/>
                <a:tab pos="23163213" algn="l"/>
                <a:tab pos="23888700" algn="l"/>
                <a:tab pos="24612600" algn="l"/>
                <a:tab pos="25334913" algn="l"/>
                <a:tab pos="26060400" algn="l"/>
                <a:tab pos="26784300" algn="l"/>
                <a:tab pos="27506613" algn="l"/>
                <a:tab pos="28232100" algn="l"/>
                <a:tab pos="289560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pt-BR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Exemplos:</a:t>
            </a:r>
            <a:endParaRPr lang="pt-BR" sz="3200" i="1" baseline="30000" dirty="0" smtClean="0">
              <a:solidFill>
                <a:srgbClr val="000000"/>
              </a:solidFill>
              <a:latin typeface="Cambria" pitchFamily="18" charset="0"/>
              <a:ea typeface="ＭＳ Ｐゴシック" pitchFamily="34" charset="-128"/>
            </a:endParaRPr>
          </a:p>
          <a:p>
            <a:pPr algn="ctr"/>
            <a:r>
              <a:rPr lang="pt-BR" sz="3200" i="1" baseline="30000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1</a:t>
            </a:r>
            <a:r>
              <a:rPr lang="pt-BR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Curso de Sistemas de Energia Renovável, Instituto Federal Farroupilha - Campus </a:t>
            </a:r>
            <a:r>
              <a:rPr lang="pt-BR" sz="3200" i="1" dirty="0" err="1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Jaguari</a:t>
            </a:r>
            <a:endParaRPr lang="pt-BR" sz="3200" i="1" dirty="0" smtClean="0">
              <a:solidFill>
                <a:srgbClr val="000000"/>
              </a:solidFill>
              <a:latin typeface="Cambria" pitchFamily="18" charset="0"/>
              <a:ea typeface="ＭＳ Ｐゴシック" pitchFamily="34" charset="-128"/>
            </a:endParaRPr>
          </a:p>
          <a:p>
            <a:pPr algn="ctr"/>
            <a:r>
              <a:rPr lang="pt-BR" sz="3200" i="1" baseline="30000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2</a:t>
            </a:r>
            <a:r>
              <a:rPr lang="pt-BR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Curso de Agroindústria, Instituto Federal Farroupilha - Campus </a:t>
            </a:r>
            <a:r>
              <a:rPr lang="pt-BR" sz="3200" i="1" dirty="0" err="1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Jaguari</a:t>
            </a:r>
            <a:endParaRPr lang="pt-BR" sz="3200" i="1" dirty="0" smtClean="0">
              <a:solidFill>
                <a:srgbClr val="000000"/>
              </a:solidFill>
              <a:latin typeface="Cambria" pitchFamily="18" charset="0"/>
              <a:ea typeface="ＭＳ Ｐゴシック" pitchFamily="34" charset="-128"/>
            </a:endParaRPr>
          </a:p>
          <a:p>
            <a:pPr algn="ctr"/>
            <a:r>
              <a:rPr lang="pt-BR" sz="3200" i="1" baseline="30000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3</a:t>
            </a:r>
            <a:r>
              <a:rPr lang="pt-BR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Orientador, Instituto Federal Farroupilha - Campus </a:t>
            </a:r>
            <a:r>
              <a:rPr lang="pt-BR" sz="3200" i="1" dirty="0" err="1" smtClean="0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rPr>
              <a:t>Jaguari</a:t>
            </a:r>
            <a:endParaRPr lang="pt-BR" sz="3200" i="1" dirty="0" smtClean="0">
              <a:solidFill>
                <a:srgbClr val="000000"/>
              </a:solidFill>
              <a:latin typeface="Cambria" pitchFamily="18" charset="0"/>
              <a:ea typeface="ＭＳ Ｐゴシック" pitchFamily="34" charset="-128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47856" y="7777689"/>
            <a:ext cx="24323071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numCol="2" spcCol="720000">
            <a:spAutoFit/>
          </a:bodyPr>
          <a:lstStyle>
            <a:defPPr>
              <a:defRPr lang="pt-BR"/>
            </a:defPPr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 sz="4400" b="1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9pPr>
          </a:lstStyle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6802076"/>
            <a:ext cx="25215416" cy="83099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 smtClean="0">
                <a:latin typeface="Cambria" pitchFamily="18" charset="0"/>
              </a:rPr>
              <a:t>INTRODUÇÃO</a:t>
            </a:r>
            <a:endParaRPr lang="pt-BR" sz="4800" b="1" dirty="0">
              <a:latin typeface="Cambria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0" y="19619500"/>
            <a:ext cx="25152515" cy="83099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800" b="1">
                <a:latin typeface="Cambria" pitchFamily="18" charset="0"/>
              </a:defRPr>
            </a:lvl1pPr>
          </a:lstStyle>
          <a:p>
            <a:r>
              <a:rPr lang="pt-BR" dirty="0"/>
              <a:t>RESULTADOS E DISCUSSÃO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0" y="13354804"/>
            <a:ext cx="25152515" cy="83099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800" b="1">
                <a:latin typeface="Cambria" pitchFamily="18" charset="0"/>
              </a:defRPr>
            </a:lvl1pPr>
          </a:lstStyle>
          <a:p>
            <a:r>
              <a:rPr lang="pt-BR" dirty="0"/>
              <a:t>MATERIAL E MÉTODOS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0" y="24660060"/>
            <a:ext cx="25152515" cy="83099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 smtClean="0">
                <a:latin typeface="Cambria" pitchFamily="18" charset="0"/>
              </a:rPr>
              <a:t>CONCLUSÃO</a:t>
            </a:r>
            <a:endParaRPr lang="pt-BR" sz="4800" b="1" dirty="0">
              <a:latin typeface="Cambria" pitchFamily="18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0" y="27900420"/>
            <a:ext cx="25152515" cy="83099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4800" b="1">
                <a:latin typeface="Cambria" pitchFamily="18" charset="0"/>
              </a:defRPr>
            </a:lvl1pPr>
          </a:lstStyle>
          <a:p>
            <a:r>
              <a:rPr lang="pt-BR" dirty="0"/>
              <a:t>REFERÊNCIAS BIBLIOGRÁFICAS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-12265" y="224"/>
            <a:ext cx="25227681" cy="15840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52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anchor="ctr">
            <a:spAutoFit/>
          </a:bodyPr>
          <a:lstStyle/>
          <a:p>
            <a:pPr algn="ctr"/>
            <a:r>
              <a:rPr lang="pt-BR" sz="8000" b="1" dirty="0" smtClean="0">
                <a:latin typeface="Cambria" pitchFamily="18" charset="0"/>
              </a:rPr>
              <a:t>I </a:t>
            </a:r>
            <a:r>
              <a:rPr lang="pt-BR" sz="8000" b="1" dirty="0">
                <a:latin typeface="Cambria" pitchFamily="18" charset="0"/>
              </a:rPr>
              <a:t>SIMPÓSIO DE EDUCAÇÃO E </a:t>
            </a:r>
            <a:r>
              <a:rPr lang="pt-BR" sz="8000" b="1" dirty="0" smtClean="0">
                <a:latin typeface="Cambria" pitchFamily="18" charset="0"/>
              </a:rPr>
              <a:t>CIÊNCIAS</a:t>
            </a:r>
            <a:endParaRPr lang="pt-BR" sz="8000" dirty="0">
              <a:latin typeface="Cambria" pitchFamily="18" charset="0"/>
            </a:endParaRPr>
          </a:p>
        </p:txBody>
      </p:sp>
      <p:pic>
        <p:nvPicPr>
          <p:cNvPr id="2" name="Picture 2" descr="Resultado de imagem para campus jagua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0216" y="2700240"/>
            <a:ext cx="2432639" cy="349267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0" y="31695938"/>
            <a:ext cx="2515251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3600" b="1" dirty="0" smtClean="0">
                <a:latin typeface="Cambria" pitchFamily="18" charset="0"/>
              </a:rPr>
              <a:t>APOIO:</a:t>
            </a:r>
            <a:endParaRPr lang="pt-BR" sz="3600" b="1" dirty="0">
              <a:latin typeface="Cambria" pitchFamily="18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008287" y="3142443"/>
            <a:ext cx="2232248" cy="1754326"/>
          </a:xfrm>
          <a:prstGeom prst="rect">
            <a:avLst/>
          </a:prstGeom>
          <a:solidFill>
            <a:schemeClr val="bg1"/>
          </a:solidFill>
          <a:effectLst>
            <a:reflection blurRad="6350" stA="50000" endA="300" endPos="55000" dir="5400000" sy="-100000" algn="bl" rotWithShape="0"/>
          </a:effectLst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t-BR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I SEC</a:t>
            </a:r>
          </a:p>
          <a:p>
            <a:pPr algn="ctr"/>
            <a:r>
              <a:rPr lang="pt-BR" sz="5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IFFar</a:t>
            </a:r>
            <a:endParaRPr lang="pt-BR" sz="5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47856" y="14258409"/>
            <a:ext cx="24323071" cy="54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numCol="2" spcCol="720000">
            <a:spAutoFit/>
          </a:bodyPr>
          <a:lstStyle>
            <a:defPPr>
              <a:defRPr lang="pt-BR"/>
            </a:defPPr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 sz="4400" b="1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9pPr>
          </a:lstStyle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432223" y="20594513"/>
            <a:ext cx="24323071" cy="38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numCol="2" spcCol="720000">
            <a:spAutoFit/>
          </a:bodyPr>
          <a:lstStyle>
            <a:defPPr>
              <a:defRPr lang="pt-BR"/>
            </a:defPPr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 sz="4400" b="1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9pPr>
          </a:lstStyle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32223" y="25566446"/>
            <a:ext cx="24323071" cy="245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numCol="2" spcCol="720000">
            <a:spAutoFit/>
          </a:bodyPr>
          <a:lstStyle>
            <a:defPPr>
              <a:defRPr lang="pt-BR"/>
            </a:defPPr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 sz="4400" b="1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9pPr>
          </a:lstStyle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432223" y="28864879"/>
            <a:ext cx="24323071" cy="245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23358" tIns="211683" rIns="423358" bIns="211683" numCol="2" spcCol="720000">
            <a:spAutoFit/>
          </a:bodyPr>
          <a:lstStyle>
            <a:defPPr>
              <a:defRPr lang="pt-BR"/>
            </a:defPPr>
            <a:lvl1pPr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 sz="4400" b="1">
                <a:solidFill>
                  <a:srgbClr val="000000"/>
                </a:solidFill>
                <a:latin typeface="Cambria" pitchFamily="18" charset="0"/>
                <a:ea typeface="ＭＳ Ｐゴシック" pitchFamily="34" charset="-128"/>
              </a:defRPr>
            </a:lvl1pPr>
            <a:lvl2pPr marL="742950" indent="-28575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2pPr>
            <a:lvl3pPr marL="11430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3pPr>
            <a:lvl4pPr marL="16002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4pPr>
            <a:lvl5pPr marL="2057400" indent="-228600" defTabSz="449263"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316413" algn="l"/>
                <a:tab pos="8636000" algn="l"/>
                <a:tab pos="8686800" algn="l"/>
                <a:tab pos="9410700" algn="l"/>
                <a:tab pos="10133013" algn="l"/>
                <a:tab pos="10858500" algn="l"/>
                <a:tab pos="11582400" algn="l"/>
                <a:tab pos="12304713" algn="l"/>
                <a:tab pos="13030200" algn="l"/>
                <a:tab pos="13754100" algn="l"/>
                <a:tab pos="14476413" algn="l"/>
              </a:tabLst>
              <a:defRPr>
                <a:latin typeface="Calibri" pitchFamily="34" charset="0"/>
              </a:defRPr>
            </a:lvl9pPr>
          </a:lstStyle>
          <a:p>
            <a:r>
              <a:rPr lang="pt-BR" b="0" dirty="0" smtClean="0"/>
              <a:t>Texto</a:t>
            </a:r>
            <a:endParaRPr lang="pt-BR" b="0" dirty="0"/>
          </a:p>
          <a:p>
            <a:r>
              <a:rPr lang="pt-BR" b="0" dirty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</a:p>
          <a:p>
            <a:r>
              <a:rPr lang="pt-BR" b="0" dirty="0" smtClean="0"/>
              <a:t>Texto</a:t>
            </a:r>
            <a:endParaRPr lang="pt-BR" b="0" dirty="0"/>
          </a:p>
        </p:txBody>
      </p:sp>
    </p:spTree>
    <p:extLst>
      <p:ext uri="{BB962C8B-B14F-4D97-AF65-F5344CB8AC3E}">
        <p14:creationId xmlns:p14="http://schemas.microsoft.com/office/powerpoint/2010/main" val="42544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120</Words>
  <Application>Microsoft Office PowerPoint</Application>
  <PresentationFormat>Personalizar</PresentationFormat>
  <Paragraphs>65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33</cp:revision>
  <dcterms:created xsi:type="dcterms:W3CDTF">2016-08-25T14:30:39Z</dcterms:created>
  <dcterms:modified xsi:type="dcterms:W3CDTF">2016-08-30T12:49:02Z</dcterms:modified>
</cp:coreProperties>
</file>