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B50"/>
    <a:srgbClr val="00744D"/>
    <a:srgbClr val="2B5D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2299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="" xmlns:a16="http://schemas.microsoft.com/office/drawing/2014/main" id="{37DA6F11-1B1E-3930-46E5-00CAF0202FE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92EBA021-4395-4372-D3D8-DF504FD22A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6A367-DD53-4A9C-BCC9-2F9EE5BF6D09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FAECE182-5B7C-13F2-79DA-07DED4FE34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ADDBA390-77E8-8606-9F71-B884128FA1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E8C08-9200-490F-8D93-B7844A9992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4417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C0632-7072-45F9-9E7F-D6AB9A520426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57FF8-E73F-4201-9E97-AA4CD79468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4607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1659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721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7723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9414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794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982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446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2232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9010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2581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8430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81DCA-A793-4332-B738-9DDAEA4D5545}" type="datetimeFigureOut">
              <a:rPr lang="pt-BR" smtClean="0"/>
              <a:t>01/11/2023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63DDD-9769-4870-A3A0-1E50B85098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652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7504" y="2492896"/>
            <a:ext cx="6480720" cy="2088232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pt-B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Insira aqui o nome da disciplina</a:t>
            </a:r>
            <a:r>
              <a:rPr lang="pt-BR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Unidade I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95536" y="5229200"/>
            <a:ext cx="8567936" cy="11427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1800" b="1" dirty="0">
                <a:solidFill>
                  <a:schemeClr val="bg1"/>
                </a:solidFill>
              </a:rPr>
              <a:t>Campus: </a:t>
            </a:r>
            <a:endParaRPr lang="pt-BR" sz="1800" b="1" dirty="0" smtClean="0">
              <a:solidFill>
                <a:schemeClr val="bg1"/>
              </a:solidFill>
            </a:endParaRPr>
          </a:p>
          <a:p>
            <a:pPr algn="l"/>
            <a:r>
              <a:rPr lang="pt-BR" sz="1800" b="1" dirty="0" smtClean="0">
                <a:solidFill>
                  <a:schemeClr val="bg1"/>
                </a:solidFill>
              </a:rPr>
              <a:t>Curso:</a:t>
            </a:r>
            <a:endParaRPr lang="pt-BR" sz="1800" b="1" dirty="0">
              <a:solidFill>
                <a:schemeClr val="bg1"/>
              </a:solidFill>
            </a:endParaRPr>
          </a:p>
          <a:p>
            <a:pPr algn="l"/>
            <a:r>
              <a:rPr lang="pt-BR" sz="1800" b="1" dirty="0" smtClean="0">
                <a:solidFill>
                  <a:schemeClr val="bg1"/>
                </a:solidFill>
              </a:rPr>
              <a:t>Professor(a</a:t>
            </a:r>
            <a:r>
              <a:rPr lang="pt-BR" sz="1800" b="1" dirty="0">
                <a:solidFill>
                  <a:schemeClr val="bg1"/>
                </a:solidFill>
              </a:rPr>
              <a:t>):</a:t>
            </a:r>
          </a:p>
        </p:txBody>
      </p:sp>
    </p:spTree>
    <p:extLst>
      <p:ext uri="{BB962C8B-B14F-4D97-AF65-F5344CB8AC3E}">
        <p14:creationId xmlns:p14="http://schemas.microsoft.com/office/powerpoint/2010/main" val="253552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611560" y="1556792"/>
            <a:ext cx="77048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dictum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mollis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eu,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molestie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eros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Integer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id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ac justo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ac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nulla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libero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non.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ac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sollicitudin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ut. 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0" y="332656"/>
            <a:ext cx="9144000" cy="85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7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pt-BR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38161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728621"/>
              </p:ext>
            </p:extLst>
          </p:nvPr>
        </p:nvGraphicFramePr>
        <p:xfrm>
          <a:off x="539552" y="1772816"/>
          <a:ext cx="8064895" cy="345129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129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129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129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1297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1297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pt-B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TÓPICO</a:t>
                      </a:r>
                      <a:r>
                        <a:rPr lang="pt-BR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8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TÓPICO</a:t>
                      </a:r>
                      <a:r>
                        <a:rPr lang="pt-BR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8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TÓPICO</a:t>
                      </a:r>
                      <a:r>
                        <a:rPr lang="pt-BR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8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TÓPICO</a:t>
                      </a:r>
                      <a:r>
                        <a:rPr lang="pt-BR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8B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TÓPICO</a:t>
                      </a:r>
                      <a:r>
                        <a:rPr lang="pt-BR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8B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6259"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46259"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6259"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46259"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46259"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</a:t>
                      </a:r>
                      <a:endParaRPr lang="pt-B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0" y="332656"/>
            <a:ext cx="9144000" cy="85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7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pt-BR" sz="1800" dirty="0">
                <a:solidFill>
                  <a:srgbClr val="007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83737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611560" y="1628800"/>
            <a:ext cx="7696842" cy="31675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B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729006" y="1849544"/>
            <a:ext cx="7535206" cy="290207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dictum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mollis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eu,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molestie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eros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Integer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id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ac justo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332656"/>
            <a:ext cx="9144000" cy="85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7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pt-BR" sz="1800" dirty="0">
                <a:solidFill>
                  <a:srgbClr val="007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62687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611560" y="1484784"/>
            <a:ext cx="77048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dictum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mollis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eu,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molestie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eros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Integer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id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ac justo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ac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nulla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libero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non.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ac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sollicitudin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ut. 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0" y="332656"/>
            <a:ext cx="9144000" cy="85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srgbClr val="007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pt-BR" sz="1800" dirty="0">
                <a:solidFill>
                  <a:srgbClr val="007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32194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611560" y="2132856"/>
            <a:ext cx="77048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BARBOSA, P. P.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Trabalhos de conclusão de curso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. 2. ed. São Paulo: Silveira, 2015. 124 p.</a:t>
            </a:r>
          </a:p>
          <a:p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BARBOSA, P. P.; SANTOS, L. L.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Jogos infantis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. 4. ed. Rio de Janeiro: LTC, 2013. 145 p.</a:t>
            </a:r>
          </a:p>
          <a:p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BARBOSA, P. P.; SANTOS, L. L.; OLIVEIRA, P. K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. Literatura brasileira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. São Paulo: Atlas, 2012. 256 p.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611560" y="846090"/>
            <a:ext cx="8532440" cy="85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74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REFERÊNCIAS</a:t>
            </a:r>
            <a:endParaRPr lang="pt-BR" sz="1600" dirty="0">
              <a:solidFill>
                <a:srgbClr val="0074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5458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338</Words>
  <Application>Microsoft Office PowerPoint</Application>
  <PresentationFormat>Apresentação na tela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[Insira aqui o nome da disciplina] Unidade I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títuloTítulo títuloTítulo título</dc:title>
  <dc:creator>Usuário</dc:creator>
  <cp:lastModifiedBy>IFFarroupilha</cp:lastModifiedBy>
  <cp:revision>12</cp:revision>
  <dcterms:created xsi:type="dcterms:W3CDTF">2017-05-22T18:36:29Z</dcterms:created>
  <dcterms:modified xsi:type="dcterms:W3CDTF">2023-11-01T14:54:16Z</dcterms:modified>
</cp:coreProperties>
</file>