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2" r:id="rId1"/>
  </p:sldMasterIdLst>
  <p:sldIdLst>
    <p:sldId id="256" r:id="rId2"/>
  </p:sldIdLst>
  <p:sldSz cx="32404050" cy="43205400"/>
  <p:notesSz cx="7559675" cy="10691813"/>
  <p:embeddedFontLst>
    <p:embeddedFont>
      <p:font typeface="Open Sans" panose="020B0606030504020204" pitchFamily="34" charset="0"/>
      <p:regular r:id="rId3"/>
      <p:bold r:id="rId4"/>
      <p:italic r:id="rId5"/>
      <p:boldItalic r:id="rId6"/>
    </p:embeddedFont>
    <p:embeddedFont>
      <p:font typeface="Open Sans Condensed Light" panose="020B0306030504020204" charset="0"/>
      <p:regular r:id="rId7"/>
      <p:italic r:id="rId8"/>
    </p:embeddedFont>
    <p:embeddedFont>
      <p:font typeface="Open Sans Light" panose="020B0604020202020204" charset="0"/>
      <p:regular r:id="rId9"/>
      <p: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pt-BR"/>
    </a:defPPr>
    <a:lvl1pPr marL="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193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391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1584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8777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597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3167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036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7553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2DE"/>
    <a:srgbClr val="F5FCD4"/>
    <a:srgbClr val="F5F8E4"/>
    <a:srgbClr val="F1F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1058" y="-72"/>
      </p:cViewPr>
      <p:guideLst>
        <p:guide orient="horz" pos="13608"/>
        <p:guide pos="102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presProps" Target="pres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662" y="13422316"/>
            <a:ext cx="27542728" cy="925988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1322" y="24482425"/>
            <a:ext cx="22681406" cy="11042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835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878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494010" y="1730378"/>
            <a:ext cx="7290197" cy="368649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619847" y="1730378"/>
            <a:ext cx="21702713" cy="368649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25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458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249" y="27763791"/>
            <a:ext cx="27544514" cy="85804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249" y="18311814"/>
            <a:ext cx="27544514" cy="94519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524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619848" y="10080625"/>
            <a:ext cx="14496454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87750" y="10080625"/>
            <a:ext cx="14496455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50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848" y="9671053"/>
            <a:ext cx="14317860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19848" y="13701714"/>
            <a:ext cx="14317860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986" y="9671053"/>
            <a:ext cx="14323219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986" y="13701714"/>
            <a:ext cx="14323219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18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594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749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848" y="1720853"/>
            <a:ext cx="10660260" cy="7319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9442" y="1720850"/>
            <a:ext cx="18114765" cy="36874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19848" y="9040816"/>
            <a:ext cx="10660260" cy="295544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31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794" y="30243466"/>
            <a:ext cx="19443502" cy="35702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0794" y="3860800"/>
            <a:ext cx="19443502" cy="2592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0794" y="33813753"/>
            <a:ext cx="19443502" cy="5070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37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619848" y="1730375"/>
            <a:ext cx="29164359" cy="7200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848" y="10080625"/>
            <a:ext cx="29164359" cy="2851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19848" y="40044691"/>
            <a:ext cx="7561659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2B9E4-A987-4BE7-9ED7-4FAB3B7CA7D3}" type="datetimeFigureOut">
              <a:rPr lang="pt-BR" smtClean="0"/>
              <a:t>18/05/2017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1071029" y="40044691"/>
            <a:ext cx="10261997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3222548" y="40044691"/>
            <a:ext cx="7561659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441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031274" y="6444100"/>
            <a:ext cx="30341502" cy="44294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04960" tIns="202482" rIns="404960" bIns="202482"/>
          <a:lstStyle/>
          <a:p>
            <a:pPr algn="ctr">
              <a:lnSpc>
                <a:spcPct val="120000"/>
              </a:lnSpc>
            </a:pPr>
            <a:r>
              <a:rPr lang="pt-BR" sz="6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TÍTULO DO ARTIGO, TÍTULO DO ARTIGO, TÍTULO DO </a:t>
            </a:r>
            <a:r>
              <a:rPr lang="pt-BR" sz="6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ARTIGO TÍTULO </a:t>
            </a:r>
            <a:r>
              <a:rPr lang="pt-BR" sz="6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DO ARTIGO, TÍTULO DO ARTIGO, TÍTULO DO ARTIGO</a:t>
            </a: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- 1º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autor),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aluno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curso Técnico em </a:t>
            </a:r>
            <a:r>
              <a:rPr lang="pt-BR" sz="4000" spc="-5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, (nome.nome@provedor.com )</a:t>
            </a: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2º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autor),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aluno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curso Técnico em </a:t>
            </a:r>
            <a:r>
              <a:rPr lang="pt-BR" sz="4000" spc="-5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endParaRPr lang="pt-BR" sz="4000" spc="-5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da 3º autoria), Professor Orientador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endParaRPr lang="pt-BR" sz="4000" spc="-5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178467" y="11305556"/>
            <a:ext cx="13231470" cy="2865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Algumas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orientações sobre a organização textual e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apresentação gráfica de pôsteres para a MEPT </a:t>
            </a: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2016: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a) O conteúdo deve ser autoexplicativo, sintético e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refletir a essência do trabalho. Organize-o em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seções tais como: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Introdução;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Objetivos;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Metodologia;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Resultados;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Considerações finais;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Referências (somente das citadas);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b) Organizar as informações em colunas facilita 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leitura;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 sempre que possível, apresente imagens ou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ilustrações que facilitem o entendimento;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 o texto do pôster deve ser legível a uma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distância de pelo menos 1m, sendo que o título possui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uma fonte maior do que o conteúdo textual e os títulos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de seções devem ser destacados;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e) o tamanho do pôster: largura – 90cm; altura –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120cm (este modelo já está configurado nesta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dimensão</a:t>
            </a: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 smtClean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Introdução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Objetivos</a:t>
            </a:r>
            <a:endParaRPr lang="pt-BR" sz="5500" b="1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6580067" y="11457956"/>
            <a:ext cx="13159462" cy="2944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Metodologia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Resultados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Considerações Finais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Referências</a:t>
            </a:r>
            <a:endParaRPr lang="pt-BR" sz="5500" b="1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MEPT Apresentação</Template>
  <TotalTime>94</TotalTime>
  <Words>268</Words>
  <Application>Microsoft Office PowerPoint</Application>
  <PresentationFormat>Personalizar</PresentationFormat>
  <Paragraphs>74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Open Sans</vt:lpstr>
      <vt:lpstr>Open Sans Condensed Light</vt:lpstr>
      <vt:lpstr>Open Sans Light</vt:lpstr>
      <vt:lpstr>Calibri</vt:lpstr>
      <vt:lpstr>Personalizar design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</dc:creator>
  <cp:lastModifiedBy>PRPPGI</cp:lastModifiedBy>
  <cp:revision>9</cp:revision>
  <dcterms:created xsi:type="dcterms:W3CDTF">2016-07-14T19:29:13Z</dcterms:created>
  <dcterms:modified xsi:type="dcterms:W3CDTF">2017-05-18T15:55:48Z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